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6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100" d="100"/>
          <a:sy n="100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6DB05-FE0F-4E95-B9D7-8800CBF1AEDA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59967-FD45-4794-96E6-3C52F6CDDD3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89AF-12EF-483E-94AD-782509AD07A3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A8D0-E34C-471C-940A-FBDF3ED5D80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4A8D0-E34C-471C-940A-FBDF3ED5D806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5F03A3-1D17-482C-AD09-89CA23900D42}" type="datetimeFigureOut">
              <a:rPr lang="de-DE" smtClean="0"/>
              <a:pPr/>
              <a:t>19.06.2023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627C94-F1BA-4DBD-BD58-D1C38371178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71800" y="1844824"/>
            <a:ext cx="3888432" cy="821953"/>
          </a:xfrm>
        </p:spPr>
        <p:txBody>
          <a:bodyPr>
            <a:normAutofit fontScale="90000"/>
          </a:bodyPr>
          <a:lstStyle/>
          <a:p>
            <a: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Erfolgreicher Start </a:t>
            </a:r>
            <a:b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den Kindergarten</a:t>
            </a:r>
            <a:endParaRPr lang="de-DE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71800" y="3356992"/>
            <a:ext cx="4248472" cy="1944216"/>
          </a:xfrm>
        </p:spPr>
        <p:txBody>
          <a:bodyPr>
            <a:noAutofit/>
          </a:bodyPr>
          <a:lstStyle/>
          <a:p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Elternreferat mit Priska Flury</a:t>
            </a:r>
          </a:p>
          <a:p>
            <a:endParaRPr lang="de-CH" sz="1000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Sozialpädagogin</a:t>
            </a: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Erwachsenenbildnerin</a:t>
            </a: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Lerncoach</a:t>
            </a:r>
            <a:endParaRPr lang="de-DE" sz="2000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32656"/>
            <a:ext cx="2411760" cy="8350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I) Spiel und Kreativität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192688" cy="2232248"/>
          </a:xfrm>
        </p:spPr>
        <p:txBody>
          <a:bodyPr>
            <a:normAutofit fontScale="92500" lnSpcReduction="1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Brett-, Würfel- und Kartenspiele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Malen und Basteln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Bauen und Konstruieren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Kneten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Puzzle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Rollenspiele.</a:t>
            </a:r>
          </a:p>
          <a:p>
            <a:pPr marL="324000" lvl="0" indent="-342900">
              <a:spcAft>
                <a:spcPts val="600"/>
              </a:spcAft>
            </a:pPr>
            <a:endParaRPr lang="de-DE" sz="1800" dirty="0">
              <a:solidFill>
                <a:schemeClr val="accent1">
                  <a:lumMod val="50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5040560" cy="3360373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J) Sprache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941168"/>
            <a:ext cx="6480720" cy="1656184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Viel mit dem Kind sprechen, Dinge benennen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 Kind Fragen stellen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Bilderbücher anschauen und einander erzählen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Geschichten erzählen oder gemeinsam anhören.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4039" b="23370"/>
          <a:stretch>
            <a:fillRect/>
          </a:stretch>
        </p:blipFill>
        <p:spPr>
          <a:xfrm>
            <a:off x="827584" y="980728"/>
            <a:ext cx="3816424" cy="3672408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K) Regeln, Grenzen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696744" cy="2088232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Familienregeln festlegen, sie geben Orientierung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Regeln einhalten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Konsequent sein bei Nichteinhalten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 Kind Aufgaben übergeben (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Ämtli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Anweisungen und Aufträge geben.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40063"/>
          <a:stretch>
            <a:fillRect/>
          </a:stretch>
        </p:blipFill>
        <p:spPr>
          <a:xfrm>
            <a:off x="755576" y="1124744"/>
            <a:ext cx="5040560" cy="3021130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760640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L) Emotionale Kompetenzen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192688" cy="2232248"/>
          </a:xfrm>
        </p:spPr>
        <p:txBody>
          <a:bodyPr>
            <a:normAutofit fontScale="92500" lnSpcReduction="1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Emotionale Bindung zu Eltern ist enorm wichtig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Körperkontakt mit dem Kind, </a:t>
            </a: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gemeinsam Lachen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Gefühle zulassen und akzeptieren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Umgang mit eigenen Gefühlen vorleben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Frustration zulassen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Über den Kindergarten(eintritt) sprechen.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04488" y="1052736"/>
            <a:ext cx="4742736" cy="3165553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M) Selbstkompetenzen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696744" cy="2088232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Ausdauer: an etwas dran bleiben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Sich auf etwas konzentrieren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Langeweile zulassen und aushalten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Gemeinsam neue Dinge angehen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Abwarten : Wünsche nicht sofort erfüllen.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2338"/>
          <a:stretch>
            <a:fillRect/>
          </a:stretch>
        </p:blipFill>
        <p:spPr>
          <a:xfrm>
            <a:off x="755576" y="1032503"/>
            <a:ext cx="5112568" cy="3332601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400600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N) Soziale Kompetenzen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192688" cy="2232248"/>
          </a:xfrm>
        </p:spPr>
        <p:txBody>
          <a:bodyPr>
            <a:normAutofit fontScale="92500" lnSpcReduction="1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Kontakt mit anderen Kindern fördern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Kontakt zu anderen Erwachsenen ermöglichen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 in Gespräche einbeziehen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 wenn sinnvoll, mitbestimmen lassen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Erfahrungen auf dem Spielplatz ermöglichen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Kontakt mit anderen Familien / Spielgruppe.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6" y="1052736"/>
            <a:ext cx="4730163" cy="3153442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O) Konfliktverhalten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611560" y="4941168"/>
            <a:ext cx="6480720" cy="1656184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Konfliktlösungsstrategien ohne Gewalt aufzeigen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Verbale Konfliktlösungsstrategien vorleben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 nach seinen Bedürfnissen fragen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Gemeinsam nach Lösungen suchen.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566"/>
            <a:ext cx="5184576" cy="3460460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12568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P) Medienkonsum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611560" y="4941168"/>
            <a:ext cx="6048672" cy="1296144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Kein Medienkonsum vor dem Kindergarteneintritt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 Kindergartenalter maximal 30 Min./Tag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Eltern haben Vorbildfunktion.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98790"/>
            <a:ext cx="5184576" cy="3456384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Q) Rituale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97152"/>
            <a:ext cx="6480720" cy="1800200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Gleichbleibende Abläufe geben Sicherheit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Morgen- und Abendritual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Gemeinsame Essenssituationen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Kinder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regelmässige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Aufgaben übergeben.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6697"/>
            <a:ext cx="5184576" cy="3456384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710E56-29E1-46DB-A7B1-39034EFB7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43000" r="56300" b="8001"/>
          <a:stretch/>
        </p:blipFill>
        <p:spPr>
          <a:xfrm>
            <a:off x="1475656" y="1556792"/>
            <a:ext cx="5904656" cy="430547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DB5AA6-7B38-4637-8C37-0519A8BF84EB}"/>
              </a:ext>
            </a:extLst>
          </p:cNvPr>
          <p:cNvSpPr txBox="1"/>
          <p:nvPr/>
        </p:nvSpPr>
        <p:spPr>
          <a:xfrm>
            <a:off x="971600" y="518675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Zum Mitnehmen: Broschüre </a:t>
            </a:r>
          </a:p>
          <a:p>
            <a:pPr algn="ctr"/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Erfolgreicher Start in den Kindergarten</a:t>
            </a:r>
          </a:p>
        </p:txBody>
      </p:sp>
    </p:spTree>
    <p:extLst>
      <p:ext uri="{BB962C8B-B14F-4D97-AF65-F5344CB8AC3E}">
        <p14:creationId xmlns:p14="http://schemas.microsoft.com/office/powerpoint/2010/main" val="409012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A) Lernen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97152"/>
            <a:ext cx="6048672" cy="1728192"/>
          </a:xfrm>
        </p:spPr>
        <p:txBody>
          <a:bodyPr>
            <a:normAutofit fontScale="92500" lnSpcReduction="2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Neugier ist der Motor / die Motivation fürs Lernen</a:t>
            </a:r>
          </a:p>
          <a:p>
            <a:pPr marL="32400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Lernen baut auf gemachten Erfahrungen auf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Kinder lernen durch Vorbilder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Kinder lernen durchs Spielen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Kinder lernen durch Wiederholung.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196752"/>
            <a:ext cx="5111750" cy="3363939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27784" y="1628800"/>
            <a:ext cx="5040560" cy="1758057"/>
          </a:xfrm>
        </p:spPr>
        <p:txBody>
          <a:bodyPr>
            <a:normAutofit/>
          </a:bodyPr>
          <a:lstStyle/>
          <a:p>
            <a: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Ich wünsche Ihrem Kind </a:t>
            </a:r>
            <a:r>
              <a:rPr lang="de-CH" b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einen erfolgreichen </a:t>
            </a:r>
            <a: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Start </a:t>
            </a:r>
            <a:b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CH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den Kindergarten</a:t>
            </a:r>
            <a:endParaRPr lang="de-DE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4248472" cy="1944216"/>
          </a:xfrm>
        </p:spPr>
        <p:txBody>
          <a:bodyPr>
            <a:noAutofit/>
          </a:bodyPr>
          <a:lstStyle/>
          <a:p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Priska Flury</a:t>
            </a:r>
          </a:p>
          <a:p>
            <a:endParaRPr lang="de-CH" sz="1000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Sozialpädagogin</a:t>
            </a: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Erwachsenenbildnerin</a:t>
            </a:r>
          </a:p>
          <a:p>
            <a:pPr>
              <a:buFont typeface="Arial" pitchFamily="34" charset="0"/>
              <a:buChar char="•"/>
            </a:pPr>
            <a:r>
              <a:rPr lang="de-CH" sz="2000" b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Lerncoach</a:t>
            </a:r>
            <a:endParaRPr lang="de-DE" sz="2000" b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 descr="Logo neu, Creavida, spielen und lernen, Originalgrös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32656"/>
            <a:ext cx="2411760" cy="8350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B) Umfeld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25144"/>
            <a:ext cx="6552728" cy="1872208"/>
          </a:xfrm>
        </p:spPr>
        <p:txBody>
          <a:bodyPr>
            <a:normAutofit fontScale="92500" lnSpcReduction="1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Die Familie prägt das Kind stark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Erfahrungen in der Natur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Erfahrungen im Verkehr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Erfahrungen mit anderen Kindern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Erfahrungen mit fremden Menschen.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63476" y="1201701"/>
            <a:ext cx="5039965" cy="3354040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12568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C) Entwicklung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941168"/>
            <a:ext cx="6048672" cy="1296144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Jedes Kind entwickelt sich individuell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Kinder streben nach Autonomie / Selbständigkeit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Möglichkeiten schaffen, Dinge auszuprobieren.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63476" y="1196752"/>
            <a:ext cx="5039965" cy="3363939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12568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D) (Selbst-)Vertrauen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941168"/>
            <a:ext cx="6048672" cy="1296144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der Familie fasst das Kind Vertrauen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Dem Kind etwas zutrauen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Aus Vertrauen entsteht Selbstvertrauen.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27828" b="10095"/>
          <a:stretch>
            <a:fillRect/>
          </a:stretch>
        </p:blipFill>
        <p:spPr>
          <a:xfrm>
            <a:off x="827584" y="1124744"/>
            <a:ext cx="3605999" cy="3357743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E) Grundfertigkeiten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69768"/>
            <a:ext cx="6696744" cy="2088232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Viel </a:t>
            </a:r>
            <a:r>
              <a:rPr lang="de-DE" sz="180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draussen</a:t>
            </a: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Spielen und Erfahrungen sammeln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Rennen, klettern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Treppen steigen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Balancieren, Gleichgewicht üben.</a:t>
            </a:r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83079" y="1052736"/>
            <a:ext cx="5184575" cy="3456384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F) Alltagssituationen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25144"/>
            <a:ext cx="6120680" cy="1728192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Möglichst viel alleine tun lassen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Gemeinsam einkaufen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Miteinander kochen, backen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Mithilfe im Haushalt.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endParaRPr lang="de-DE" sz="1800" dirty="0">
              <a:solidFill>
                <a:schemeClr val="accent1">
                  <a:lumMod val="50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marL="324000" lvl="0" indent="-342900">
              <a:spcAft>
                <a:spcPts val="600"/>
              </a:spcAft>
            </a:pPr>
            <a:endParaRPr lang="de-DE" sz="1800" dirty="0">
              <a:solidFill>
                <a:schemeClr val="accent1">
                  <a:lumMod val="50000"/>
                </a:schemeClr>
              </a:solidFill>
              <a:latin typeface="Heebo" pitchFamily="2" charset="-79"/>
              <a:cs typeface="Heebo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564" r="7705"/>
          <a:stretch>
            <a:fillRect/>
          </a:stretch>
        </p:blipFill>
        <p:spPr>
          <a:xfrm>
            <a:off x="827584" y="1052736"/>
            <a:ext cx="5040560" cy="3350392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G) Materialerfahrungen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725144"/>
            <a:ext cx="6264696" cy="1800200"/>
          </a:xfrm>
        </p:spPr>
        <p:txBody>
          <a:bodyPr>
            <a:normAutofit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der Natur (Blättern, Steinen, Wasser, Sand …)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 Stiften (Farbstifte, Filzstifte, Kreiden …)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Mit Schere, Leim, Klebstreifen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Bastelerfahrungen.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4011" r="2406"/>
          <a:stretch>
            <a:fillRect/>
          </a:stretch>
        </p:blipFill>
        <p:spPr>
          <a:xfrm>
            <a:off x="827584" y="1052736"/>
            <a:ext cx="5040560" cy="3480411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184576" cy="657994"/>
          </a:xfrm>
        </p:spPr>
        <p:txBody>
          <a:bodyPr>
            <a:normAutofit fontScale="90000"/>
          </a:bodyPr>
          <a:lstStyle/>
          <a:p>
            <a:br>
              <a:rPr lang="de-CH" dirty="0"/>
            </a:br>
            <a:br>
              <a:rPr lang="de-CH" sz="3600" dirty="0">
                <a:latin typeface="Heebo" pitchFamily="2" charset="-79"/>
                <a:cs typeface="Heebo" pitchFamily="2" charset="-79"/>
              </a:rPr>
            </a:br>
            <a:r>
              <a:rPr lang="de-CH" sz="3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H) Selbständigkeit</a:t>
            </a:r>
            <a:endParaRPr lang="de-DE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2"/>
          </p:nvPr>
        </p:nvSpPr>
        <p:spPr>
          <a:xfrm>
            <a:off x="755576" y="4509120"/>
            <a:ext cx="6048672" cy="2160240"/>
          </a:xfrm>
        </p:spPr>
        <p:txBody>
          <a:bodyPr>
            <a:normAutofit fontScale="92500" lnSpcReduction="20000"/>
          </a:bodyPr>
          <a:lstStyle/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Hände selber waschen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Alleine zur Toilette gehen</a:t>
            </a:r>
          </a:p>
          <a:p>
            <a:pPr marL="32400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Selbständig Zähne und Nase putzen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Auf Anweisung Spielsachen aufräumen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Sich selber An- und Ausziehen</a:t>
            </a:r>
          </a:p>
          <a:p>
            <a:pPr marL="324000" lvl="0" indent="-342900">
              <a:spcAft>
                <a:spcPts val="600"/>
              </a:spcAft>
              <a:buFont typeface="+mj-lt"/>
              <a:buAutoNum type="arabicPeriod"/>
            </a:pPr>
            <a:r>
              <a:rPr lang="de-CH" sz="1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Selbständig essen.</a:t>
            </a:r>
            <a:endParaRPr lang="de-DE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Fotolia_175939392_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980728"/>
            <a:ext cx="3748535" cy="3363939"/>
          </a:xfrm>
        </p:spPr>
      </p:pic>
      <p:pic>
        <p:nvPicPr>
          <p:cNvPr id="6" name="Grafik 5" descr="Logo neu, Creavida, spielen und lernen, Originalgrös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1800200" cy="62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515</Words>
  <Application>Microsoft Office PowerPoint</Application>
  <PresentationFormat>Bildschirmpräsentation (4:3)</PresentationFormat>
  <Paragraphs>118</Paragraphs>
  <Slides>20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Heebo</vt:lpstr>
      <vt:lpstr>Wingdings</vt:lpstr>
      <vt:lpstr>Wingdings 2</vt:lpstr>
      <vt:lpstr>Nereus</vt:lpstr>
      <vt:lpstr>Erfolgreicher Start  in den Kindergarten</vt:lpstr>
      <vt:lpstr>   A) Lernen</vt:lpstr>
      <vt:lpstr>   B) Umfeld</vt:lpstr>
      <vt:lpstr>   C) Entwicklung</vt:lpstr>
      <vt:lpstr>   D) (Selbst-)Vertrauen</vt:lpstr>
      <vt:lpstr>  E) Grundfertigkeiten</vt:lpstr>
      <vt:lpstr>   F) Alltagssituationen</vt:lpstr>
      <vt:lpstr>   G) Materialerfahrungen</vt:lpstr>
      <vt:lpstr>   H) Selbständigkeit</vt:lpstr>
      <vt:lpstr>   I) Spiel und Kreativität</vt:lpstr>
      <vt:lpstr>  J) Sprache</vt:lpstr>
      <vt:lpstr>  K) Regeln, Grenzen</vt:lpstr>
      <vt:lpstr>  L) Emotionale Kompetenzen</vt:lpstr>
      <vt:lpstr>  M) Selbstkompetenzen</vt:lpstr>
      <vt:lpstr>  N) Soziale Kompetenzen</vt:lpstr>
      <vt:lpstr>  O) Konfliktverhalten</vt:lpstr>
      <vt:lpstr>  P) Medienkonsum</vt:lpstr>
      <vt:lpstr>  Q) Rituale</vt:lpstr>
      <vt:lpstr>PowerPoint-Präsentation</vt:lpstr>
      <vt:lpstr>Ich wünsche Ihrem Kind einen erfolgreichen Start  in den Kindergarten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Erfolgreicher Start in den Kindergarten</dc:title>
  <dc:creator>Flury</dc:creator>
  <cp:lastModifiedBy>Priska Flury</cp:lastModifiedBy>
  <cp:revision>137</cp:revision>
  <dcterms:created xsi:type="dcterms:W3CDTF">2017-12-03T13:45:37Z</dcterms:created>
  <dcterms:modified xsi:type="dcterms:W3CDTF">2023-06-19T21:13:15Z</dcterms:modified>
</cp:coreProperties>
</file>